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sldIdLst>
    <p:sldId id="256" r:id="rId3"/>
    <p:sldId id="439" r:id="rId4"/>
    <p:sldId id="440" r:id="rId5"/>
    <p:sldId id="44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09"/>
    <p:restoredTop sz="94574"/>
  </p:normalViewPr>
  <p:slideViewPr>
    <p:cSldViewPr snapToGrid="0" snapToObjects="1" showGuides="1">
      <p:cViewPr>
        <p:scale>
          <a:sx n="89" d="100"/>
          <a:sy n="89" d="100"/>
        </p:scale>
        <p:origin x="608" y="8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3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  <p:pic>
        <p:nvPicPr>
          <p:cNvPr id="9" name="Picture 8" descr="Shape&#10;&#10;Description automatically generated with low confide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" y="0"/>
            <a:ext cx="121894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  <p:pic>
        <p:nvPicPr>
          <p:cNvPr id="9" name="Picture 8" descr="A picture containing website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" y="0"/>
            <a:ext cx="121894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  <p:pic>
        <p:nvPicPr>
          <p:cNvPr id="8" name="Picture 7" descr="A screenshot of a computer&#10;&#10;Description automatically generated with low confide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" y="0"/>
            <a:ext cx="121894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554A1-42B0-DD4F-A649-81D664A08F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40966-BED9-304D-BB66-582A7F70FFF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554A1-42B0-DD4F-A649-81D664A08F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5500" y="596900"/>
            <a:ext cx="10363200" cy="1262062"/>
          </a:xfrm>
        </p:spPr>
        <p:txBody>
          <a:bodyPr anchor="b">
            <a:normAutofit/>
          </a:bodyPr>
          <a:lstStyle/>
          <a:p>
            <a:r>
              <a:rPr lang="en-US" dirty="0"/>
              <a:t>Assignment</a:t>
            </a:r>
            <a:endParaRPr lang="en-SG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524000" y="4610100"/>
            <a:ext cx="9144000" cy="647700"/>
          </a:xfrm>
        </p:spPr>
        <p:txBody>
          <a:bodyPr/>
          <a:lstStyle/>
          <a:p>
            <a:r>
              <a:rPr lang="en-US" dirty="0"/>
              <a:t>Cloth Recommend App</a:t>
            </a:r>
            <a:endParaRPr 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8343900" y="81429"/>
            <a:ext cx="170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SHENGWEI LIU</a:t>
            </a:r>
            <a:endParaRPr kumimoji="1" lang="en-US" altLang="zh-CN" dirty="0"/>
          </a:p>
          <a:p>
            <a:r>
              <a:rPr kumimoji="1" lang="en-US" altLang="zh-CN" dirty="0"/>
              <a:t>S1037766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692148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Total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71575"/>
            <a:ext cx="10515600" cy="5005388"/>
          </a:xfrm>
        </p:spPr>
        <p:txBody>
          <a:bodyPr>
            <a:normAutofit/>
          </a:bodyPr>
          <a:lstStyle/>
          <a:p>
            <a:r>
              <a:rPr lang="en-GB" altLang="zh-C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Background: </a:t>
            </a:r>
            <a:r>
              <a:rPr lang="en-GB" altLang="zh-CN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Weather has an important impact on clothing. Considering the differences between men and women, we have developed a program that can recommend suitable clothing for you on the day according to your gender and the region where you are located.</a:t>
            </a:r>
            <a:endParaRPr lang="en-GB" altLang="zh-CN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altLang="zh-CN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ClrTx/>
              <a:buSzTx/>
            </a:pP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Intro: </a:t>
            </a:r>
            <a:r>
              <a:rPr lang="en-GB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mainly recommends suitable clothes according to the user's gender and local climate.</a:t>
            </a:r>
            <a:endParaRPr lang="en-GB" altLang="zh-CN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pattern(Singleton): </a:t>
            </a:r>
            <a:r>
              <a:rPr lang="en-GB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a unique reference to avoid the overhead of re-instantiation.</a:t>
            </a:r>
            <a:endParaRPr lang="en-GB" altLang="zh-CN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Params includes </a:t>
            </a:r>
            <a:r>
              <a:rPr lang="en-GB" altLang="zh-CN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gender, country, age.</a:t>
            </a:r>
            <a:endParaRPr lang="en-GB" altLang="zh-CN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altLang="zh-CN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ClrTx/>
              <a:buSzTx/>
            </a:pPr>
            <a:r>
              <a:rPr kumimoji="1" lang="en-GB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SDLC(Waterfall): </a:t>
            </a:r>
            <a:r>
              <a:rPr lang="en-GB" altLang="zh-C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Since the project is relatively small, a comprehensive design will not take too much time. So a more comprehensive design can be considered.</a:t>
            </a:r>
            <a:endParaRPr lang="en-GB" altLang="zh-CN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FlowChart</a:t>
            </a:r>
            <a:r>
              <a:rPr kumimoji="1" lang="en-US" altLang="zh-CN" dirty="0"/>
              <a:t> on 2 of parameters</a:t>
            </a:r>
            <a:endParaRPr kumimoji="1" lang="zh-CN" altLang="en-US" dirty="0"/>
          </a:p>
        </p:txBody>
      </p:sp>
      <p:pic>
        <p:nvPicPr>
          <p:cNvPr id="22" name="内容占位符 21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462087"/>
            <a:ext cx="5521477" cy="4529138"/>
          </a:xfrm>
          <a:prstGeom prst="rect">
            <a:avLst/>
          </a:prstGeom>
        </p:spPr>
      </p:pic>
      <p:pic>
        <p:nvPicPr>
          <p:cNvPr id="5" name="内容占位符 4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3600" y="1528092"/>
            <a:ext cx="2787460" cy="458695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135495" y="1870710"/>
            <a:ext cx="1348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dirty="0">
                <a:sym typeface="+mn-ea"/>
              </a:rPr>
              <a:t>Wireframe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App page and Api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4077335" y="1315085"/>
            <a:ext cx="6967220" cy="17418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used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dirty="0"/>
              <a:t>1.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Weather Api</a:t>
            </a:r>
            <a:endParaRPr kumimoji="1"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Provider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RapidAPI</a:t>
            </a:r>
            <a:endParaRPr kumimoji="1"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:https://rapidapi.com/worldapi/api/open-weather13</a:t>
            </a:r>
            <a:endParaRPr kumimoji="1"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dirty="0"/>
              <a:t>2.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kumimoji="1" lang="en-US" altLang="zh-CN" dirty="0"/>
          </a:p>
          <a:p>
            <a:r>
              <a:rPr kumimoji="1" lang="en-US" altLang="zh-CN" dirty="0"/>
              <a:t>   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weather-related information of the local area according to the input country.</a:t>
            </a:r>
            <a:endParaRPr kumimoji="1"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090035" y="3429000"/>
            <a:ext cx="2019300" cy="32385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90035" y="3060700"/>
            <a:ext cx="40640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latin typeface="Times New Roman" panose="02020603050405020304" pitchFamily="18" charset="0"/>
                <a:cs typeface="Times New Roman" panose="02020603050405020304" pitchFamily="18" charset="0"/>
              </a:rPr>
              <a:t>Constructor</a:t>
            </a:r>
            <a:endParaRPr lang="en-US" altLang="zh-CN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360795" y="358902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assets: img resources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6327775" y="5524500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utils:tools</a:t>
            </a:r>
            <a:endParaRPr lang="en-US" altLang="zh-CN"/>
          </a:p>
          <a:p>
            <a:r>
              <a:rPr lang="en-US" altLang="zh-CN"/>
              <a:t>------Info  function and varibles</a:t>
            </a:r>
            <a:endParaRPr lang="en-US" altLang="zh-CN"/>
          </a:p>
          <a:p>
            <a:r>
              <a:rPr lang="en-US" altLang="zh-CN"/>
              <a:t>------Request: request singleton class </a:t>
            </a:r>
            <a:endParaRPr lang="en-US" altLang="zh-CN"/>
          </a:p>
          <a:p>
            <a:r>
              <a:rPr lang="en-US" altLang="zh-CN"/>
              <a:t>recommend: </a:t>
            </a:r>
            <a:endParaRPr lang="en-US" altLang="zh-CN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65" y="1464310"/>
            <a:ext cx="2833370" cy="46177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PT_Template_202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08 - Templates and User Interface with Tkinter</Template>
  <TotalTime>0</TotalTime>
  <Words>1088</Words>
  <Application>WPS 演示</Application>
  <PresentationFormat>宽屏</PresentationFormat>
  <Paragraphs>41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5" baseType="lpstr">
      <vt:lpstr>Arial</vt:lpstr>
      <vt:lpstr>宋体</vt:lpstr>
      <vt:lpstr>Wingdings</vt:lpstr>
      <vt:lpstr>Times New Roman</vt:lpstr>
      <vt:lpstr>Calibri Light</vt:lpstr>
      <vt:lpstr>Calibri</vt:lpstr>
      <vt:lpstr>微软雅黑</vt:lpstr>
      <vt:lpstr>Arial Unicode MS</vt:lpstr>
      <vt:lpstr>等线</vt:lpstr>
      <vt:lpstr>等线 Light</vt:lpstr>
      <vt:lpstr>PPT_Template_2021</vt:lpstr>
      <vt:lpstr>Assignment</vt:lpstr>
      <vt:lpstr>Total</vt:lpstr>
      <vt:lpstr>FlowChart on 2 of parameters</vt:lpstr>
      <vt:lpstr>app and Api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</dc:title>
  <dc:creator>Qin Jie Alvin Yeo</dc:creator>
  <cp:lastModifiedBy>刘圣伟</cp:lastModifiedBy>
  <cp:revision>65</cp:revision>
  <dcterms:created xsi:type="dcterms:W3CDTF">2020-08-28T02:30:00Z</dcterms:created>
  <dcterms:modified xsi:type="dcterms:W3CDTF">2024-11-27T03:23:51Z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7A71F111BF024F89B52D9D95E12D31C3_12</vt:lpwstr>
  </property>
  <property fmtid="{D5CDD505-2E9C-101B-9397-08002B2CF9AE}" pid="3" name="KSOProductBuildVer">
    <vt:lpwstr>2052-12.1.0.18912</vt:lpwstr>
  </property>
</Properties>
</file>

<file path=docProps/thumbnail.jpeg>
</file>